
<file path=[Content_Types].xml><?xml version="1.0" encoding="utf-8"?>
<Types xmlns="http://schemas.openxmlformats.org/package/2006/content-types">
  <Default Extension="jpeg" ContentType="image/jpeg"/>
  <Default Extension="emf" ContentType="image/x-emf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autoCompressPictures="0">
  <p:sldMasterIdLst>
    <p:sldMasterId id="2147483946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FF00"/>
    <a:srgbClr val="66FF3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69" d="100"/>
          <a:sy n="69" d="100"/>
        </p:scale>
        <p:origin x="744" y="7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eg>
</file>

<file path=ppt/media/image3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-3175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5760" y="0"/>
                </a:moveTo>
                <a:lnTo>
                  <a:pt x="0" y="0"/>
                </a:lnTo>
                <a:lnTo>
                  <a:pt x="0" y="3090"/>
                </a:lnTo>
                <a:lnTo>
                  <a:pt x="943" y="3090"/>
                </a:lnTo>
                <a:lnTo>
                  <a:pt x="1123" y="3270"/>
                </a:lnTo>
                <a:lnTo>
                  <a:pt x="1123" y="3270"/>
                </a:lnTo>
                <a:lnTo>
                  <a:pt x="1127" y="3272"/>
                </a:lnTo>
                <a:lnTo>
                  <a:pt x="1133" y="3275"/>
                </a:lnTo>
                <a:lnTo>
                  <a:pt x="1139" y="3278"/>
                </a:lnTo>
                <a:lnTo>
                  <a:pt x="1144" y="3278"/>
                </a:lnTo>
                <a:lnTo>
                  <a:pt x="1150" y="3278"/>
                </a:lnTo>
                <a:lnTo>
                  <a:pt x="1155" y="3275"/>
                </a:lnTo>
                <a:lnTo>
                  <a:pt x="1161" y="3272"/>
                </a:lnTo>
                <a:lnTo>
                  <a:pt x="1165" y="3270"/>
                </a:lnTo>
                <a:lnTo>
                  <a:pt x="1345" y="3090"/>
                </a:lnTo>
                <a:lnTo>
                  <a:pt x="5760" y="3090"/>
                </a:lnTo>
                <a:lnTo>
                  <a:pt x="5760" y="0"/>
                </a:lnTo>
                <a:close/>
              </a:path>
            </a:pathLst>
          </a:custGeom>
          <a:ln/>
          <a:effectLst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0001" y="1449147"/>
            <a:ext cx="10572000" cy="2971051"/>
          </a:xfrm>
        </p:spPr>
        <p:txBody>
          <a:bodyPr/>
          <a:lstStyle>
            <a:lvl1pPr>
              <a:defRPr sz="54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10001" y="5280847"/>
            <a:ext cx="10572000" cy="434974"/>
          </a:xfrm>
        </p:spPr>
        <p:txBody>
          <a:bodyPr anchor="t"/>
          <a:lstStyle>
            <a:lvl1pPr marL="0" indent="0" algn="l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cs-CZ" smtClean="0"/>
              <a:t>Kliknutím lze upravit styl předlohy.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263881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Panoramatický obrázek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800600"/>
            <a:ext cx="10561418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15" name="Picture Placeholder 14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0" y="0"/>
            <a:ext cx="12192000" cy="4800600"/>
          </a:xfrm>
          <a:custGeom>
            <a:avLst/>
            <a:gdLst/>
            <a:ahLst/>
            <a:cxnLst/>
            <a:rect l="0" t="0" r="r" b="b"/>
            <a:pathLst>
              <a:path w="5760" h="3289">
                <a:moveTo>
                  <a:pt x="5760" y="0"/>
                </a:moveTo>
                <a:lnTo>
                  <a:pt x="0" y="0"/>
                </a:lnTo>
                <a:lnTo>
                  <a:pt x="0" y="3100"/>
                </a:lnTo>
                <a:lnTo>
                  <a:pt x="943" y="3100"/>
                </a:lnTo>
                <a:lnTo>
                  <a:pt x="1123" y="3281"/>
                </a:lnTo>
                <a:lnTo>
                  <a:pt x="1123" y="3281"/>
                </a:lnTo>
                <a:lnTo>
                  <a:pt x="1127" y="3283"/>
                </a:lnTo>
                <a:lnTo>
                  <a:pt x="1133" y="3286"/>
                </a:lnTo>
                <a:lnTo>
                  <a:pt x="1139" y="3289"/>
                </a:lnTo>
                <a:lnTo>
                  <a:pt x="1144" y="3289"/>
                </a:lnTo>
                <a:lnTo>
                  <a:pt x="1150" y="3289"/>
                </a:lnTo>
                <a:lnTo>
                  <a:pt x="1155" y="3286"/>
                </a:lnTo>
                <a:lnTo>
                  <a:pt x="1161" y="3283"/>
                </a:lnTo>
                <a:lnTo>
                  <a:pt x="1165" y="3281"/>
                </a:lnTo>
                <a:lnTo>
                  <a:pt x="1345" y="3100"/>
                </a:lnTo>
                <a:lnTo>
                  <a:pt x="5760" y="3100"/>
                </a:lnTo>
                <a:lnTo>
                  <a:pt x="5760" y="0"/>
                </a:lnTo>
                <a:close/>
              </a:path>
            </a:pathLst>
          </a:custGeom>
          <a:noFill/>
          <a:ln>
            <a:solidFill>
              <a:schemeClr val="tx2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marL="0" indent="0" algn="ctr">
              <a:buFontTx/>
              <a:buNone/>
              <a:defRPr sz="1600"/>
            </a:lvl1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0000" y="5367338"/>
            <a:ext cx="10561418" cy="493712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1/25/2019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740250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Citace s popis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>
            <a:spLocks noChangeAspect="1"/>
          </p:cNvSpPr>
          <p:nvPr/>
        </p:nvSpPr>
        <p:spPr bwMode="auto">
          <a:xfrm>
            <a:off x="631697" y="1081456"/>
            <a:ext cx="6332416" cy="3239188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50985" y="1238502"/>
            <a:ext cx="5893840" cy="2645912"/>
          </a:xfrm>
        </p:spPr>
        <p:txBody>
          <a:bodyPr anchor="b"/>
          <a:lstStyle>
            <a:lvl1pPr algn="l">
              <a:defRPr sz="4200" b="1" cap="none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53190" y="4443680"/>
            <a:ext cx="5891636" cy="713241"/>
          </a:xfrm>
        </p:spPr>
        <p:txBody>
          <a:bodyPr anchor="t">
            <a:noAutofit/>
          </a:bodyPr>
          <a:lstStyle>
            <a:lvl1pPr marL="0" indent="0" algn="l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9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7574642" y="1081456"/>
            <a:ext cx="3810001" cy="407546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64988142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Jmenovk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Freeform 6"/>
          <p:cNvSpPr>
            <a:spLocks noChangeAspect="1"/>
          </p:cNvSpPr>
          <p:nvPr/>
        </p:nvSpPr>
        <p:spPr bwMode="auto">
          <a:xfrm>
            <a:off x="1140884" y="2286585"/>
            <a:ext cx="4895115" cy="2503972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>
            <a:solidFill>
              <a:schemeClr val="accent1"/>
            </a:solidFill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38" name="Title 1"/>
          <p:cNvSpPr>
            <a:spLocks noGrp="1"/>
          </p:cNvSpPr>
          <p:nvPr>
            <p:ph type="title"/>
          </p:nvPr>
        </p:nvSpPr>
        <p:spPr>
          <a:xfrm>
            <a:off x="1357089" y="2435957"/>
            <a:ext cx="4382521" cy="2007789"/>
          </a:xfrm>
        </p:spPr>
        <p:txBody>
          <a:bodyPr/>
          <a:lstStyle>
            <a:lvl1pPr>
              <a:defRPr sz="320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6" name="Text Placeholder 5"/>
          <p:cNvSpPr>
            <a:spLocks noGrp="1"/>
          </p:cNvSpPr>
          <p:nvPr>
            <p:ph type="body" sz="quarter" idx="16"/>
          </p:nvPr>
        </p:nvSpPr>
        <p:spPr>
          <a:xfrm>
            <a:off x="6156000" y="2286000"/>
            <a:ext cx="4880300" cy="2295525"/>
          </a:xfrm>
        </p:spPr>
        <p:txBody>
          <a:bodyPr anchor="t"/>
          <a:lstStyle>
            <a:lvl1pPr marL="0" indent="0">
              <a:buFontTx/>
              <a:buNone/>
              <a:defRPr/>
            </a:lvl1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pPr/>
              <a:t>1/25/2019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50590781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 anchor="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6155318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7669651" y="446089"/>
            <a:ext cx="4522349" cy="5414962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183540" y="586171"/>
            <a:ext cx="2494791" cy="5134798"/>
          </a:xfrm>
        </p:spPr>
        <p:txBody>
          <a:bodyPr vert="eaVert"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10001" y="446089"/>
            <a:ext cx="6611540" cy="5414962"/>
          </a:xfrm>
        </p:spPr>
        <p:txBody>
          <a:bodyPr vert="eaVert" anchor="t"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14951043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</p:spPr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818712" y="2222287"/>
            <a:ext cx="10554574" cy="3636511"/>
          </a:xfrm>
        </p:spPr>
        <p:txBody>
          <a:bodyPr/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6608263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7"/>
          <p:cNvSpPr/>
          <p:nvPr/>
        </p:nvSpPr>
        <p:spPr bwMode="auto">
          <a:xfrm>
            <a:off x="0" y="1"/>
            <a:ext cx="12192000" cy="5203825"/>
          </a:xfrm>
          <a:custGeom>
            <a:avLst/>
            <a:gdLst/>
            <a:ahLst/>
            <a:cxnLst/>
            <a:rect l="0" t="0" r="r" b="b"/>
            <a:pathLst>
              <a:path w="5760" h="3278">
                <a:moveTo>
                  <a:pt x="0" y="0"/>
                </a:moveTo>
                <a:lnTo>
                  <a:pt x="5760" y="0"/>
                </a:lnTo>
                <a:lnTo>
                  <a:pt x="5760" y="3090"/>
                </a:lnTo>
                <a:lnTo>
                  <a:pt x="4817" y="3090"/>
                </a:lnTo>
                <a:lnTo>
                  <a:pt x="4637" y="3270"/>
                </a:lnTo>
                <a:lnTo>
                  <a:pt x="4637" y="3270"/>
                </a:lnTo>
                <a:lnTo>
                  <a:pt x="4633" y="3272"/>
                </a:lnTo>
                <a:lnTo>
                  <a:pt x="4627" y="3275"/>
                </a:lnTo>
                <a:lnTo>
                  <a:pt x="4621" y="3278"/>
                </a:lnTo>
                <a:lnTo>
                  <a:pt x="4616" y="3278"/>
                </a:lnTo>
                <a:lnTo>
                  <a:pt x="4610" y="3278"/>
                </a:lnTo>
                <a:lnTo>
                  <a:pt x="4605" y="3275"/>
                </a:lnTo>
                <a:lnTo>
                  <a:pt x="4599" y="3272"/>
                </a:lnTo>
                <a:lnTo>
                  <a:pt x="4595" y="3270"/>
                </a:lnTo>
                <a:lnTo>
                  <a:pt x="4415" y="3090"/>
                </a:lnTo>
                <a:lnTo>
                  <a:pt x="0" y="3090"/>
                </a:lnTo>
                <a:lnTo>
                  <a:pt x="0" y="0"/>
                </a:lnTo>
                <a:lnTo>
                  <a:pt x="0" y="0"/>
                </a:lnTo>
                <a:close/>
              </a:path>
            </a:pathLst>
          </a:custGeom>
          <a:ln>
            <a:headEnd/>
            <a:tailEnd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0000" y="2951396"/>
            <a:ext cx="10561418" cy="1468800"/>
          </a:xfrm>
        </p:spPr>
        <p:txBody>
          <a:bodyPr anchor="b"/>
          <a:lstStyle>
            <a:lvl1pPr algn="r">
              <a:defRPr sz="4800" b="1" cap="none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5281201"/>
            <a:ext cx="10561418" cy="433955"/>
          </a:xfrm>
        </p:spPr>
        <p:txBody>
          <a:bodyPr anchor="t">
            <a:noAutofit/>
          </a:bodyPr>
          <a:lstStyle>
            <a:lvl1pPr marL="0" indent="0" algn="r">
              <a:buNone/>
              <a:defRPr sz="1800">
                <a:solidFill>
                  <a:schemeClr val="tx1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99170893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18712" y="2222287"/>
            <a:ext cx="5185873" cy="3638763"/>
          </a:xfrm>
        </p:spPr>
        <p:txBody>
          <a:bodyPr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87415" y="2222287"/>
            <a:ext cx="5194583" cy="3638764"/>
          </a:xfrm>
        </p:spPr>
        <p:txBody>
          <a:bodyPr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139161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4728" y="2174875"/>
            <a:ext cx="5189857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14729" y="2751138"/>
            <a:ext cx="5189856" cy="3109913"/>
          </a:xfrm>
        </p:spPr>
        <p:txBody>
          <a:bodyPr anchor="t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87415" y="2174875"/>
            <a:ext cx="5194583" cy="576262"/>
          </a:xfrm>
        </p:spPr>
        <p:txBody>
          <a:bodyPr anchor="b">
            <a:noAutofit/>
          </a:bodyPr>
          <a:lstStyle>
            <a:lvl1pPr marL="0" indent="0" algn="ctr">
              <a:buNone/>
              <a:defRPr sz="20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87415" y="2751138"/>
            <a:ext cx="5194583" cy="3109913"/>
          </a:xfrm>
        </p:spPr>
        <p:txBody>
          <a:bodyPr anchor="t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7496731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Freeform 6"/>
          <p:cNvSpPr/>
          <p:nvPr/>
        </p:nvSpPr>
        <p:spPr bwMode="auto">
          <a:xfrm>
            <a:off x="0" y="0"/>
            <a:ext cx="12192000" cy="2185988"/>
          </a:xfrm>
          <a:custGeom>
            <a:avLst/>
            <a:gdLst/>
            <a:ahLst/>
            <a:cxnLst/>
            <a:rect l="0" t="0" r="r" b="b"/>
            <a:pathLst>
              <a:path w="5760" h="1377">
                <a:moveTo>
                  <a:pt x="5760" y="0"/>
                </a:moveTo>
                <a:lnTo>
                  <a:pt x="0" y="0"/>
                </a:lnTo>
                <a:lnTo>
                  <a:pt x="0" y="1189"/>
                </a:lnTo>
                <a:lnTo>
                  <a:pt x="943" y="1189"/>
                </a:lnTo>
                <a:lnTo>
                  <a:pt x="1123" y="1369"/>
                </a:lnTo>
                <a:lnTo>
                  <a:pt x="1123" y="1369"/>
                </a:lnTo>
                <a:lnTo>
                  <a:pt x="1127" y="1371"/>
                </a:lnTo>
                <a:lnTo>
                  <a:pt x="1133" y="1374"/>
                </a:lnTo>
                <a:lnTo>
                  <a:pt x="1139" y="1377"/>
                </a:lnTo>
                <a:lnTo>
                  <a:pt x="1144" y="1377"/>
                </a:lnTo>
                <a:lnTo>
                  <a:pt x="1150" y="1377"/>
                </a:lnTo>
                <a:lnTo>
                  <a:pt x="1155" y="1374"/>
                </a:lnTo>
                <a:lnTo>
                  <a:pt x="1161" y="1371"/>
                </a:lnTo>
                <a:lnTo>
                  <a:pt x="1165" y="1369"/>
                </a:lnTo>
                <a:lnTo>
                  <a:pt x="1345" y="1189"/>
                </a:lnTo>
                <a:lnTo>
                  <a:pt x="5760" y="1189"/>
                </a:lnTo>
                <a:lnTo>
                  <a:pt x="576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08814476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5030432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Freeform 6"/>
          <p:cNvSpPr>
            <a:spLocks noChangeAspect="1"/>
          </p:cNvSpPr>
          <p:nvPr/>
        </p:nvSpPr>
        <p:spPr bwMode="auto">
          <a:xfrm>
            <a:off x="1073151" y="446087"/>
            <a:ext cx="3547533" cy="1814651"/>
          </a:xfrm>
          <a:custGeom>
            <a:avLst/>
            <a:gdLst/>
            <a:ahLst/>
            <a:cxnLst/>
            <a:rect l="0" t="0" r="r" b="b"/>
            <a:pathLst>
              <a:path w="3384" h="2308">
                <a:moveTo>
                  <a:pt x="3340" y="0"/>
                </a:moveTo>
                <a:lnTo>
                  <a:pt x="44" y="0"/>
                </a:lnTo>
                <a:lnTo>
                  <a:pt x="44" y="0"/>
                </a:lnTo>
                <a:lnTo>
                  <a:pt x="34" y="0"/>
                </a:lnTo>
                <a:lnTo>
                  <a:pt x="26" y="4"/>
                </a:lnTo>
                <a:lnTo>
                  <a:pt x="20" y="8"/>
                </a:lnTo>
                <a:lnTo>
                  <a:pt x="12" y="12"/>
                </a:lnTo>
                <a:lnTo>
                  <a:pt x="8" y="20"/>
                </a:lnTo>
                <a:lnTo>
                  <a:pt x="4" y="26"/>
                </a:lnTo>
                <a:lnTo>
                  <a:pt x="0" y="34"/>
                </a:lnTo>
                <a:lnTo>
                  <a:pt x="0" y="44"/>
                </a:lnTo>
                <a:lnTo>
                  <a:pt x="0" y="2076"/>
                </a:lnTo>
                <a:lnTo>
                  <a:pt x="0" y="2076"/>
                </a:lnTo>
                <a:lnTo>
                  <a:pt x="0" y="2086"/>
                </a:lnTo>
                <a:lnTo>
                  <a:pt x="4" y="2094"/>
                </a:lnTo>
                <a:lnTo>
                  <a:pt x="8" y="2100"/>
                </a:lnTo>
                <a:lnTo>
                  <a:pt x="12" y="2108"/>
                </a:lnTo>
                <a:lnTo>
                  <a:pt x="20" y="2112"/>
                </a:lnTo>
                <a:lnTo>
                  <a:pt x="26" y="2116"/>
                </a:lnTo>
                <a:lnTo>
                  <a:pt x="34" y="2120"/>
                </a:lnTo>
                <a:lnTo>
                  <a:pt x="44" y="2120"/>
                </a:lnTo>
                <a:lnTo>
                  <a:pt x="474" y="2120"/>
                </a:lnTo>
                <a:lnTo>
                  <a:pt x="650" y="2296"/>
                </a:lnTo>
                <a:lnTo>
                  <a:pt x="650" y="2296"/>
                </a:lnTo>
                <a:lnTo>
                  <a:pt x="656" y="2300"/>
                </a:lnTo>
                <a:lnTo>
                  <a:pt x="664" y="2304"/>
                </a:lnTo>
                <a:lnTo>
                  <a:pt x="672" y="2308"/>
                </a:lnTo>
                <a:lnTo>
                  <a:pt x="680" y="2308"/>
                </a:lnTo>
                <a:lnTo>
                  <a:pt x="688" y="2308"/>
                </a:lnTo>
                <a:lnTo>
                  <a:pt x="696" y="2304"/>
                </a:lnTo>
                <a:lnTo>
                  <a:pt x="704" y="2300"/>
                </a:lnTo>
                <a:lnTo>
                  <a:pt x="710" y="2296"/>
                </a:lnTo>
                <a:lnTo>
                  <a:pt x="886" y="2120"/>
                </a:lnTo>
                <a:lnTo>
                  <a:pt x="3340" y="2120"/>
                </a:lnTo>
                <a:lnTo>
                  <a:pt x="3340" y="2120"/>
                </a:lnTo>
                <a:lnTo>
                  <a:pt x="3350" y="2120"/>
                </a:lnTo>
                <a:lnTo>
                  <a:pt x="3358" y="2116"/>
                </a:lnTo>
                <a:lnTo>
                  <a:pt x="3364" y="2112"/>
                </a:lnTo>
                <a:lnTo>
                  <a:pt x="3372" y="2108"/>
                </a:lnTo>
                <a:lnTo>
                  <a:pt x="3376" y="2100"/>
                </a:lnTo>
                <a:lnTo>
                  <a:pt x="3380" y="2094"/>
                </a:lnTo>
                <a:lnTo>
                  <a:pt x="3384" y="2086"/>
                </a:lnTo>
                <a:lnTo>
                  <a:pt x="3384" y="2076"/>
                </a:lnTo>
                <a:lnTo>
                  <a:pt x="3384" y="44"/>
                </a:lnTo>
                <a:lnTo>
                  <a:pt x="3384" y="44"/>
                </a:lnTo>
                <a:lnTo>
                  <a:pt x="3384" y="34"/>
                </a:lnTo>
                <a:lnTo>
                  <a:pt x="3380" y="26"/>
                </a:lnTo>
                <a:lnTo>
                  <a:pt x="3376" y="20"/>
                </a:lnTo>
                <a:lnTo>
                  <a:pt x="3372" y="12"/>
                </a:lnTo>
                <a:lnTo>
                  <a:pt x="3364" y="8"/>
                </a:lnTo>
                <a:lnTo>
                  <a:pt x="3358" y="4"/>
                </a:lnTo>
                <a:lnTo>
                  <a:pt x="3350" y="0"/>
                </a:lnTo>
                <a:lnTo>
                  <a:pt x="3340" y="0"/>
                </a:lnTo>
                <a:lnTo>
                  <a:pt x="3340" y="0"/>
                </a:lnTo>
                <a:close/>
              </a:path>
            </a:pathLst>
          </a:custGeom>
          <a:ln/>
          <a:extLst>
            <a:ext uri="{91240B29-F687-4f45-9708-019B960494DF}">
              <a14:hiddenLine xmlns:a14="http://schemas.microsoft.com/office/drawing/2010/main" xmlns="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73151" y="446088"/>
            <a:ext cx="3547533" cy="1618396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855633" y="446088"/>
            <a:ext cx="6252633" cy="5414963"/>
          </a:xfrm>
        </p:spPr>
        <p:txBody>
          <a:bodyPr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3151" y="2260738"/>
            <a:ext cx="3547533" cy="360031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81920666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14728" y="727522"/>
            <a:ext cx="4852988" cy="1617163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9" name="Picture Placeholder 11"/>
          <p:cNvSpPr>
            <a:spLocks noGrp="1" noChangeAspect="1"/>
          </p:cNvSpPr>
          <p:nvPr>
            <p:ph type="pic" sz="quarter" idx="13"/>
          </p:nvPr>
        </p:nvSpPr>
        <p:spPr bwMode="auto">
          <a:xfrm>
            <a:off x="6098117" y="0"/>
            <a:ext cx="6093883" cy="6858000"/>
          </a:xfrm>
          <a:custGeom>
            <a:avLst/>
            <a:gdLst/>
            <a:ahLst/>
            <a:cxnLst/>
            <a:rect l="0" t="0" r="r" b="b"/>
            <a:pathLst>
              <a:path w="2879" h="4320">
                <a:moveTo>
                  <a:pt x="183" y="0"/>
                </a:moveTo>
                <a:lnTo>
                  <a:pt x="183" y="1197"/>
                </a:lnTo>
                <a:lnTo>
                  <a:pt x="8" y="1372"/>
                </a:lnTo>
                <a:lnTo>
                  <a:pt x="8" y="1372"/>
                </a:lnTo>
                <a:lnTo>
                  <a:pt x="6" y="1376"/>
                </a:lnTo>
                <a:lnTo>
                  <a:pt x="3" y="1382"/>
                </a:lnTo>
                <a:lnTo>
                  <a:pt x="0" y="1387"/>
                </a:lnTo>
                <a:lnTo>
                  <a:pt x="0" y="1393"/>
                </a:lnTo>
                <a:lnTo>
                  <a:pt x="0" y="1399"/>
                </a:lnTo>
                <a:lnTo>
                  <a:pt x="3" y="1404"/>
                </a:lnTo>
                <a:lnTo>
                  <a:pt x="6" y="1410"/>
                </a:lnTo>
                <a:lnTo>
                  <a:pt x="8" y="1414"/>
                </a:lnTo>
                <a:lnTo>
                  <a:pt x="183" y="1589"/>
                </a:lnTo>
                <a:lnTo>
                  <a:pt x="183" y="4320"/>
                </a:lnTo>
                <a:lnTo>
                  <a:pt x="2879" y="4320"/>
                </a:lnTo>
                <a:lnTo>
                  <a:pt x="2879" y="0"/>
                </a:lnTo>
                <a:lnTo>
                  <a:pt x="183" y="0"/>
                </a:lnTo>
                <a:close/>
              </a:path>
            </a:pathLst>
          </a:custGeom>
          <a:noFill/>
          <a:ln w="9525">
            <a:solidFill>
              <a:schemeClr val="tx2"/>
            </a:solidFill>
            <a:round/>
            <a:headEnd/>
            <a:tailEnd/>
          </a:ln>
          <a:effectLst/>
        </p:spPr>
        <p:txBody>
          <a:bodyPr wrap="square" numCol="1" anchor="t" anchorCtr="0" compatLnSpc="1">
            <a:prstTxWarp prst="textNoShape">
              <a:avLst/>
            </a:prstTxWarp>
            <a:normAutofit/>
          </a:bodyPr>
          <a:lstStyle>
            <a:lvl1pPr algn="ctr">
              <a:buFontTx/>
              <a:buNone/>
              <a:defRPr sz="1400"/>
            </a:lvl1pPr>
          </a:lstStyle>
          <a:p>
            <a:r>
              <a:rPr lang="cs-CZ" smtClean="0"/>
              <a:t>Kliknutím na ikonu přidáte obrázek.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14728" y="2344684"/>
            <a:ext cx="4852988" cy="3516365"/>
          </a:xfrm>
        </p:spPr>
        <p:txBody>
          <a:bodyPr anchor="t"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cs-CZ" smtClean="0"/>
              <a:t>Kliknutím lze upravit styly předlohy textu.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>
          <a:xfrm>
            <a:off x="3885810" y="6041362"/>
            <a:ext cx="976879" cy="365125"/>
          </a:xfrm>
        </p:spPr>
        <p:txBody>
          <a:bodyPr/>
          <a:lstStyle/>
          <a:p>
            <a:fld id="{48A87A34-81AB-432B-8DAE-1953F412C126}" type="datetimeFigureOut">
              <a:rPr lang="en-US" smtClean="0"/>
              <a:t>1/25/2019</a:t>
            </a:fld>
            <a:endParaRPr lang="en-US" dirty="0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>
          <a:xfrm>
            <a:off x="590396" y="6041362"/>
            <a:ext cx="3295413" cy="365125"/>
          </a:xfrm>
        </p:spPr>
        <p:txBody>
          <a:bodyPr/>
          <a:lstStyle/>
          <a:p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4862689" y="5915888"/>
            <a:ext cx="1062155" cy="490599"/>
          </a:xfrm>
        </p:spPr>
        <p:txBody>
          <a:bodyPr/>
          <a:lstStyle/>
          <a:p>
            <a:fld id="{6D22F896-40B5-4ADD-8801-0D06FADFA095}" type="slidenum">
              <a:rPr lang="en-US" smtClean="0"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87384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theme" Target="../theme/theme1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10000" y="447188"/>
            <a:ext cx="10571998" cy="970450"/>
          </a:xfrm>
          <a:prstGeom prst="rect">
            <a:avLst/>
          </a:prstGeom>
          <a:effectLst>
            <a:outerShdw blurRad="50800" dir="14400000">
              <a:srgbClr val="000000">
                <a:alpha val="60000"/>
              </a:srgbClr>
            </a:outerShdw>
          </a:effectLst>
        </p:spPr>
        <p:txBody>
          <a:bodyPr vert="horz" lIns="91440" tIns="45720" rIns="91440" bIns="45720" rtlCol="0" anchor="b">
            <a:noAutofit/>
          </a:bodyPr>
          <a:lstStyle/>
          <a:p>
            <a:r>
              <a:rPr lang="cs-CZ" smtClean="0"/>
              <a:t>Kliknutím lze upravit styl.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10000" y="2184401"/>
            <a:ext cx="10563285" cy="3674397"/>
          </a:xfrm>
          <a:prstGeom prst="rect">
            <a:avLst/>
          </a:prstGeom>
          <a:effectLst>
            <a:outerShdw blurRad="50800" dir="14400000">
              <a:srgbClr val="000000">
                <a:alpha val="40000"/>
              </a:srgbClr>
            </a:outerShdw>
          </a:effectLst>
        </p:spPr>
        <p:txBody>
          <a:bodyPr vert="horz" lIns="91440" tIns="45720" rIns="91440" bIns="45720" rtlCol="0" anchor="ctr">
            <a:normAutofit/>
          </a:bodyPr>
          <a:lstStyle/>
          <a:p>
            <a:pPr lvl="0"/>
            <a:r>
              <a:rPr lang="cs-CZ" smtClean="0"/>
              <a:t>Kliknutím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1514" y="6041362"/>
            <a:ext cx="8644320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900">
                <a:solidFill>
                  <a:schemeClr val="tx1"/>
                </a:solidFill>
              </a:defRPr>
            </a:lvl1pPr>
          </a:lstStyle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9334626" y="6041362"/>
            <a:ext cx="1343706" cy="3651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900">
                <a:solidFill>
                  <a:schemeClr val="tx1"/>
                </a:solidFill>
              </a:defRPr>
            </a:lvl1pPr>
          </a:lstStyle>
          <a:p>
            <a:fld id="{48A87A34-81AB-432B-8DAE-1953F412C126}" type="datetimeFigureOut">
              <a:rPr lang="en-US" smtClean="0"/>
              <a:pPr/>
              <a:t>1/25/2019</a:t>
            </a:fld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10678331" y="5915888"/>
            <a:ext cx="1062155" cy="490599"/>
          </a:xfrm>
          <a:prstGeom prst="rect">
            <a:avLst/>
          </a:prstGeom>
        </p:spPr>
        <p:txBody>
          <a:bodyPr vert="horz" lIns="91440" tIns="45720" rIns="91440" bIns="10800" rtlCol="0" anchor="b"/>
          <a:lstStyle>
            <a:lvl1pPr algn="r">
              <a:defRPr sz="2000">
                <a:solidFill>
                  <a:schemeClr val="accent1"/>
                </a:solidFill>
              </a:defRPr>
            </a:lvl1pPr>
          </a:lstStyle>
          <a:p>
            <a:fld id="{6D22F896-40B5-4ADD-8801-0D06FADFA095}" type="slidenum">
              <a:rPr lang="en-US" smtClean="0"/>
              <a:pPr/>
              <a:t>‹#›</a:t>
            </a:fld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66545716"/>
      </p:ext>
    </p:extLst>
  </p:cSld>
  <p:clrMap bg1="dk1" tx1="lt1" bg2="dk2" tx2="lt2" accent1="accent1" accent2="accent2" accent3="accent3" accent4="accent4" accent5="accent5" accent6="accent6" hlink="hlink" folHlink="folHlink"/>
  <p:sldLayoutIdLst>
    <p:sldLayoutId id="2147483947" r:id="rId1"/>
    <p:sldLayoutId id="2147483948" r:id="rId2"/>
    <p:sldLayoutId id="2147483949" r:id="rId3"/>
    <p:sldLayoutId id="2147483950" r:id="rId4"/>
    <p:sldLayoutId id="2147483951" r:id="rId5"/>
    <p:sldLayoutId id="2147483952" r:id="rId6"/>
    <p:sldLayoutId id="2147483953" r:id="rId7"/>
    <p:sldLayoutId id="2147483954" r:id="rId8"/>
    <p:sldLayoutId id="2147483955" r:id="rId9"/>
    <p:sldLayoutId id="2147483956" r:id="rId10"/>
    <p:sldLayoutId id="2147483957" r:id="rId11"/>
    <p:sldLayoutId id="2147483958" r:id="rId12"/>
    <p:sldLayoutId id="2147483959" r:id="rId13"/>
    <p:sldLayoutId id="2147483960" r:id="rId14"/>
  </p:sldLayoutIdLst>
  <p:txStyles>
    <p:titleStyle>
      <a:lvl1pPr algn="l" defTabSz="457200" rtl="0" eaLnBrk="1" latinLnBrk="0" hangingPunct="1">
        <a:spcBef>
          <a:spcPct val="0"/>
        </a:spcBef>
        <a:buNone/>
        <a:defRPr sz="4000" b="1" kern="1200">
          <a:solidFill>
            <a:srgbClr val="FEFEFE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6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5pPr>
      <a:lvl6pPr marL="24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6pPr>
      <a:lvl7pPr marL="28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8pPr>
      <a:lvl9pPr marL="3600000" indent="-228600" algn="l" defTabSz="457200" rtl="0" eaLnBrk="1" latinLnBrk="0" hangingPunct="1">
        <a:spcBef>
          <a:spcPct val="20000"/>
        </a:spcBef>
        <a:spcAft>
          <a:spcPts val="600"/>
        </a:spcAft>
        <a:buClr>
          <a:schemeClr val="accent1"/>
        </a:buClr>
        <a:buFont typeface="Wingdings 2" charset="2"/>
        <a:buChar char=""/>
        <a:defRPr sz="12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hyperlink" Target="mailto:dagmar.veliskova@mesto-kromeriz.cz" TargetMode="Externa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jp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6941126" y="387927"/>
            <a:ext cx="4752110" cy="4447309"/>
          </a:xfrm>
        </p:spPr>
        <p:txBody>
          <a:bodyPr>
            <a:normAutofit fontScale="90000"/>
          </a:bodyPr>
          <a:lstStyle/>
          <a:p>
            <a:pPr algn="ctr"/>
            <a:r>
              <a:rPr lang="cs-CZ" sz="4000" b="1" dirty="0" smtClean="0">
                <a:solidFill>
                  <a:schemeClr val="tx1"/>
                </a:solidFill>
              </a:rPr>
              <a:t>ŽÁKOVSKÉ</a:t>
            </a:r>
            <a:r>
              <a:rPr lang="cs-CZ" sz="4000" b="1" dirty="0" smtClean="0">
                <a:solidFill>
                  <a:srgbClr val="00FF00"/>
                </a:solidFill>
              </a:rPr>
              <a:t> </a:t>
            </a:r>
            <a:r>
              <a:rPr lang="cs-CZ" sz="4000" b="1" dirty="0" smtClean="0">
                <a:solidFill>
                  <a:schemeClr val="tx1"/>
                </a:solidFill>
              </a:rPr>
              <a:t>FÓRUM</a:t>
            </a:r>
            <a:br>
              <a:rPr lang="cs-CZ" sz="4000" b="1" dirty="0" smtClean="0">
                <a:solidFill>
                  <a:schemeClr val="tx1"/>
                </a:solidFill>
              </a:rPr>
            </a:br>
            <a:r>
              <a:rPr lang="cs-CZ" sz="4000" dirty="0">
                <a:solidFill>
                  <a:schemeClr val="tx1"/>
                </a:solidFill>
              </a:rPr>
              <a:t/>
            </a:r>
            <a:br>
              <a:rPr lang="cs-CZ" sz="4000" dirty="0">
                <a:solidFill>
                  <a:schemeClr val="tx1"/>
                </a:solidFill>
              </a:rPr>
            </a:br>
            <a:r>
              <a:rPr lang="cs-CZ" sz="2400" b="1" u="sng" dirty="0" smtClean="0">
                <a:effectLst/>
              </a:rPr>
              <a:t>Kde</a:t>
            </a:r>
            <a:r>
              <a:rPr lang="cs-CZ" sz="2400" b="1" u="sng" dirty="0">
                <a:effectLst/>
              </a:rPr>
              <a:t>:</a:t>
            </a:r>
            <a:r>
              <a:rPr lang="cs-CZ" sz="2400" b="1" dirty="0">
                <a:effectLst/>
              </a:rPr>
              <a:t> </a:t>
            </a:r>
            <a:r>
              <a:rPr lang="cs-CZ" sz="2400" b="1" dirty="0" smtClean="0">
                <a:effectLst/>
              </a:rPr>
              <a:t>Knihovna Kroměřížska</a:t>
            </a:r>
            <a:br>
              <a:rPr lang="cs-CZ" sz="2400" b="1" dirty="0" smtClean="0">
                <a:effectLst/>
              </a:rPr>
            </a:br>
            <a:r>
              <a:rPr lang="cs-CZ" sz="2400" dirty="0">
                <a:effectLst/>
              </a:rPr>
              <a:t/>
            </a:r>
            <a:br>
              <a:rPr lang="cs-CZ" sz="2400" dirty="0">
                <a:effectLst/>
              </a:rPr>
            </a:br>
            <a:r>
              <a:rPr lang="cs-CZ" sz="2400" b="1" u="sng" dirty="0">
                <a:effectLst/>
              </a:rPr>
              <a:t>Kdy:</a:t>
            </a:r>
            <a:r>
              <a:rPr lang="cs-CZ" sz="2400" b="1" dirty="0">
                <a:effectLst/>
              </a:rPr>
              <a:t> pátek </a:t>
            </a:r>
            <a:r>
              <a:rPr lang="cs-CZ" sz="2400" b="1" dirty="0" smtClean="0">
                <a:effectLst/>
              </a:rPr>
              <a:t>22. </a:t>
            </a:r>
            <a:r>
              <a:rPr lang="cs-CZ" sz="2400" dirty="0"/>
              <a:t>2</a:t>
            </a:r>
            <a:r>
              <a:rPr lang="cs-CZ" sz="2400" b="1" dirty="0" smtClean="0">
                <a:effectLst/>
              </a:rPr>
              <a:t>. 2019, </a:t>
            </a:r>
            <a:r>
              <a:rPr lang="cs-CZ" sz="2400" b="1" dirty="0" smtClean="0">
                <a:effectLst/>
              </a:rPr>
              <a:t/>
            </a:r>
            <a:br>
              <a:rPr lang="cs-CZ" sz="2400" b="1" dirty="0" smtClean="0">
                <a:effectLst/>
              </a:rPr>
            </a:br>
            <a:r>
              <a:rPr lang="cs-CZ" sz="2400" b="1" dirty="0" smtClean="0">
                <a:effectLst/>
              </a:rPr>
              <a:t>         9:00 – </a:t>
            </a:r>
            <a:r>
              <a:rPr lang="cs-CZ" sz="2400" b="1" dirty="0">
                <a:effectLst/>
              </a:rPr>
              <a:t>12:00 hodin</a:t>
            </a:r>
            <a:r>
              <a:rPr lang="cs-CZ" sz="2400" dirty="0">
                <a:effectLst/>
              </a:rPr>
              <a:t/>
            </a:r>
            <a:br>
              <a:rPr lang="cs-CZ" sz="2400" dirty="0">
                <a:effectLst/>
              </a:rPr>
            </a:br>
            <a:r>
              <a:rPr lang="cs-CZ" sz="2400" dirty="0" smtClean="0">
                <a:effectLst/>
              </a:rPr>
              <a:t/>
            </a:r>
            <a:br>
              <a:rPr lang="cs-CZ" sz="2400" dirty="0" smtClean="0">
                <a:effectLst/>
              </a:rPr>
            </a:br>
            <a:r>
              <a:rPr lang="cs-CZ" sz="2400" b="1" dirty="0" smtClean="0">
                <a:effectLst/>
              </a:rPr>
              <a:t>Drobné </a:t>
            </a:r>
            <a:r>
              <a:rPr lang="cs-CZ" sz="2400" b="1" dirty="0">
                <a:effectLst/>
              </a:rPr>
              <a:t>občerstvení zajištěno</a:t>
            </a:r>
            <a:r>
              <a:rPr lang="cs-CZ" sz="2400" dirty="0">
                <a:effectLst/>
              </a:rPr>
              <a:t/>
            </a:r>
            <a:br>
              <a:rPr lang="cs-CZ" sz="2400" dirty="0">
                <a:effectLst/>
              </a:rPr>
            </a:br>
            <a:r>
              <a:rPr lang="cs-CZ" sz="2400" b="1" dirty="0">
                <a:effectLst/>
              </a:rPr>
              <a:t> </a:t>
            </a:r>
            <a:r>
              <a:rPr lang="cs-CZ" sz="2400" dirty="0">
                <a:effectLst/>
              </a:rPr>
              <a:t/>
            </a:r>
            <a:br>
              <a:rPr lang="cs-CZ" sz="2400" dirty="0">
                <a:effectLst/>
              </a:rPr>
            </a:br>
            <a:r>
              <a:rPr lang="cs-CZ" sz="2000" b="1" dirty="0" smtClean="0">
                <a:effectLst/>
              </a:rPr>
              <a:t>Kontakt pro více informací: </a:t>
            </a:r>
            <a:r>
              <a:rPr lang="cs-CZ" sz="1800" b="1" dirty="0" smtClean="0">
                <a:solidFill>
                  <a:schemeClr val="tx1"/>
                </a:solidFill>
                <a:effectLst/>
                <a:hlinkClick r:id="rId2"/>
              </a:rPr>
              <a:t>dagmar.veliskova@mesto-kromeriz.cz</a:t>
            </a:r>
            <a:endParaRPr lang="cs-CZ" sz="1800" dirty="0">
              <a:solidFill>
                <a:schemeClr val="tx1"/>
              </a:solidFill>
            </a:endParaRPr>
          </a:p>
        </p:txBody>
      </p:sp>
      <p:pic>
        <p:nvPicPr>
          <p:cNvPr id="6" name="Obrázek 5"/>
          <p:cNvPicPr/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8284" y="5581505"/>
            <a:ext cx="2524125" cy="733425"/>
          </a:xfrm>
          <a:prstGeom prst="rect">
            <a:avLst/>
          </a:prstGeom>
          <a:noFill/>
          <a:ln>
            <a:noFill/>
          </a:ln>
        </p:spPr>
      </p:pic>
      <p:pic>
        <p:nvPicPr>
          <p:cNvPr id="4" name="Obrázek 3"/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68284" y="748145"/>
            <a:ext cx="6283713" cy="326274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24687796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Citáty">
  <a:themeElements>
    <a:clrScheme name="Citáty">
      <a:dk1>
        <a:sysClr val="windowText" lastClr="000000"/>
      </a:dk1>
      <a:lt1>
        <a:sysClr val="window" lastClr="FFFFFF"/>
      </a:lt1>
      <a:dk2>
        <a:srgbClr val="212121"/>
      </a:dk2>
      <a:lt2>
        <a:srgbClr val="636363"/>
      </a:lt2>
      <a:accent1>
        <a:srgbClr val="00C6BB"/>
      </a:accent1>
      <a:accent2>
        <a:srgbClr val="6FEBA0"/>
      </a:accent2>
      <a:accent3>
        <a:srgbClr val="B6DF5E"/>
      </a:accent3>
      <a:accent4>
        <a:srgbClr val="EFB251"/>
      </a:accent4>
      <a:accent5>
        <a:srgbClr val="EF755F"/>
      </a:accent5>
      <a:accent6>
        <a:srgbClr val="ED515C"/>
      </a:accent6>
      <a:hlink>
        <a:srgbClr val="8F8F8F"/>
      </a:hlink>
      <a:folHlink>
        <a:srgbClr val="A5A5A5"/>
      </a:folHlink>
    </a:clrScheme>
    <a:fontScheme name="Citáty">
      <a:maj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entury Gothic" panose="020B0502020202020204"/>
        <a:ea typeface=""/>
        <a:cs typeface=""/>
        <a:font script="Jpan" typeface="ＭＳ ゴシック"/>
        <a:font script="Hang" typeface="맑은 고딕"/>
        <a:font script="Hans" typeface="宋体"/>
        <a:font script="Hant" typeface="新細明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Citáty">
      <a:fillStyleLst>
        <a:solidFill>
          <a:schemeClr val="phClr"/>
        </a:solidFill>
        <a:gradFill rotWithShape="1">
          <a:gsLst>
            <a:gs pos="0">
              <a:schemeClr val="phClr">
                <a:tint val="80000"/>
                <a:lumMod val="105000"/>
              </a:schemeClr>
            </a:gs>
            <a:gs pos="100000">
              <a:schemeClr val="phClr">
                <a:tint val="9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tint val="98000"/>
                <a:lumMod val="102000"/>
              </a:schemeClr>
              <a:schemeClr val="phClr">
                <a:shade val="98000"/>
                <a:lumMod val="98000"/>
              </a:schemeClr>
            </a:duotone>
          </a:blip>
          <a:tile tx="0" ty="0" sx="100000" sy="100000" flip="none" algn="tl"/>
        </a:blipFill>
      </a:fillStyleLst>
      <a:lnStyleLst>
        <a:ln w="9525" cap="rnd" cmpd="sng" algn="ctr">
          <a:solidFill>
            <a:schemeClr val="phClr"/>
          </a:solidFill>
          <a:prstDash val="solid"/>
        </a:ln>
        <a:ln w="15875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innerShdw blurRad="63500" dist="25400" dir="13500000">
              <a:srgbClr val="000000">
                <a:alpha val="75000"/>
              </a:srgbClr>
            </a:innerShdw>
          </a:effectLst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100000"/>
              </a:schemeClr>
            </a:gs>
            <a:gs pos="100000">
              <a:schemeClr val="phClr">
                <a:tint val="84000"/>
                <a:shade val="84000"/>
                <a:lumMod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84000"/>
                <a:shade val="90000"/>
                <a:satMod val="120000"/>
                <a:lumMod val="90000"/>
              </a:schemeClr>
            </a:gs>
            <a:gs pos="100000">
              <a:schemeClr val="phClr"/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Quotable" id="{39EC5628-30ED-4578-ACD8-9820EDB8E15A}" vid="{6F3559E9-1A4C-49D8-94D4-F41003531C49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TM03457503[[fn=Citáty]]</Template>
  <TotalTime>29</TotalTime>
  <Words>2</Words>
  <Application>Microsoft Office PowerPoint</Application>
  <PresentationFormat>Širokoúhlá obrazovka</PresentationFormat>
  <Paragraphs>1</Paragraphs>
  <Slides>1</Slides>
  <Notes>0</Notes>
  <HiddenSlides>0</HiddenSlides>
  <MMClips>0</MMClips>
  <ScaleCrop>false</ScaleCrop>
  <HeadingPairs>
    <vt:vector size="6" baseType="variant">
      <vt:variant>
        <vt:lpstr>Použitá písma</vt:lpstr>
      </vt:variant>
      <vt:variant>
        <vt:i4>2</vt:i4>
      </vt:variant>
      <vt:variant>
        <vt:lpstr>Motiv</vt:lpstr>
      </vt:variant>
      <vt:variant>
        <vt:i4>1</vt:i4>
      </vt:variant>
      <vt:variant>
        <vt:lpstr>Nadpisy snímků</vt:lpstr>
      </vt:variant>
      <vt:variant>
        <vt:i4>1</vt:i4>
      </vt:variant>
    </vt:vector>
  </HeadingPairs>
  <TitlesOfParts>
    <vt:vector size="4" baseType="lpstr">
      <vt:lpstr>Century Gothic</vt:lpstr>
      <vt:lpstr>Wingdings 2</vt:lpstr>
      <vt:lpstr>Citáty</vt:lpstr>
      <vt:lpstr>ŽÁKOVSKÉ FÓRUM  Kde: Knihovna Kroměřížska  Kdy: pátek 22. 2. 2019,           9:00 – 12:00 hodin  Drobné občerstvení zajištěno   Kontakt pro více informací: dagmar.veliskova@mesto-kromeriz.cz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Pořádá: ŽÁKOVSKÉ FÓRUM Kde: Knihovna Kroměřížska Kdy: pátek 26. 1. 2018, od 8:30 – 12:00 hodin  Drobné občerstvení zajištěno   Kontakt pro více informací: dagmar.veliskova@mesto-kromeriz.cz</dc:title>
  <dc:creator>Dagmar Velísková</dc:creator>
  <cp:lastModifiedBy>Dagmar Velísková</cp:lastModifiedBy>
  <cp:revision>4</cp:revision>
  <dcterms:created xsi:type="dcterms:W3CDTF">2018-01-09T13:58:47Z</dcterms:created>
  <dcterms:modified xsi:type="dcterms:W3CDTF">2019-01-25T13:04:57Z</dcterms:modified>
</cp:coreProperties>
</file>

<file path=docProps/thumbnail.jpeg>
</file>