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6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9" d="100"/>
          <a:sy n="69" d="100"/>
        </p:scale>
        <p:origin x="7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388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025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988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5907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55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51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08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170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916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673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144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043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920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38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1/25/2019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5457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47" r:id="rId1"/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55" r:id="rId9"/>
    <p:sldLayoutId id="2147483956" r:id="rId10"/>
    <p:sldLayoutId id="2147483957" r:id="rId11"/>
    <p:sldLayoutId id="2147483958" r:id="rId12"/>
    <p:sldLayoutId id="2147483959" r:id="rId13"/>
    <p:sldLayoutId id="2147483960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hyperlink" Target="mailto:dagmar.veliskova@mesto-kromeriz.cz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941126" y="387927"/>
            <a:ext cx="4752110" cy="4447309"/>
          </a:xfrm>
        </p:spPr>
        <p:txBody>
          <a:bodyPr>
            <a:normAutofit fontScale="90000"/>
          </a:bodyPr>
          <a:lstStyle/>
          <a:p>
            <a:pPr algn="ctr"/>
            <a:r>
              <a:rPr lang="cs-CZ" sz="4000" b="1" dirty="0" smtClean="0">
                <a:solidFill>
                  <a:schemeClr val="tx1"/>
                </a:solidFill>
              </a:rPr>
              <a:t>ŽÁKOVSKÉ</a:t>
            </a:r>
            <a:r>
              <a:rPr lang="cs-CZ" sz="4000" b="1" dirty="0" smtClean="0">
                <a:solidFill>
                  <a:srgbClr val="00FF00"/>
                </a:solidFill>
              </a:rPr>
              <a:t> </a:t>
            </a:r>
            <a:r>
              <a:rPr lang="cs-CZ" sz="4000" b="1" dirty="0" smtClean="0">
                <a:solidFill>
                  <a:schemeClr val="tx1"/>
                </a:solidFill>
              </a:rPr>
              <a:t>FÓRUM</a:t>
            </a:r>
            <a:br>
              <a:rPr lang="cs-CZ" sz="4000" b="1" dirty="0" smtClean="0">
                <a:solidFill>
                  <a:schemeClr val="tx1"/>
                </a:solidFill>
              </a:rPr>
            </a:br>
            <a:r>
              <a:rPr lang="cs-CZ" sz="4000" dirty="0">
                <a:solidFill>
                  <a:schemeClr val="tx1"/>
                </a:solidFill>
              </a:rPr>
              <a:t/>
            </a:r>
            <a:br>
              <a:rPr lang="cs-CZ" sz="4000" dirty="0">
                <a:solidFill>
                  <a:schemeClr val="tx1"/>
                </a:solidFill>
              </a:rPr>
            </a:br>
            <a:r>
              <a:rPr lang="cs-CZ" sz="2400" b="1" u="sng" dirty="0" smtClean="0">
                <a:effectLst/>
              </a:rPr>
              <a:t>Kde</a:t>
            </a:r>
            <a:r>
              <a:rPr lang="cs-CZ" sz="2400" b="1" u="sng" dirty="0">
                <a:effectLst/>
              </a:rPr>
              <a:t>:</a:t>
            </a:r>
            <a:r>
              <a:rPr lang="cs-CZ" sz="2400" b="1" dirty="0">
                <a:effectLst/>
              </a:rPr>
              <a:t> </a:t>
            </a:r>
            <a:r>
              <a:rPr lang="cs-CZ" sz="2400" b="1" dirty="0" smtClean="0">
                <a:effectLst/>
              </a:rPr>
              <a:t>Knihovna Kroměřížska</a:t>
            </a:r>
            <a:br>
              <a:rPr lang="cs-CZ" sz="2400" b="1" dirty="0" smtClean="0">
                <a:effectLst/>
              </a:rPr>
            </a:br>
            <a:r>
              <a:rPr lang="cs-CZ" sz="2400" dirty="0">
                <a:effectLst/>
              </a:rPr>
              <a:t/>
            </a:r>
            <a:br>
              <a:rPr lang="cs-CZ" sz="2400" dirty="0">
                <a:effectLst/>
              </a:rPr>
            </a:br>
            <a:r>
              <a:rPr lang="cs-CZ" sz="2400" b="1" u="sng" dirty="0">
                <a:effectLst/>
              </a:rPr>
              <a:t>Kdy:</a:t>
            </a:r>
            <a:r>
              <a:rPr lang="cs-CZ" sz="2400" b="1" dirty="0">
                <a:effectLst/>
              </a:rPr>
              <a:t> pátek </a:t>
            </a:r>
            <a:r>
              <a:rPr lang="cs-CZ" sz="2400" b="1" dirty="0" smtClean="0">
                <a:effectLst/>
              </a:rPr>
              <a:t>22. </a:t>
            </a:r>
            <a:r>
              <a:rPr lang="cs-CZ" sz="2400" dirty="0"/>
              <a:t>2</a:t>
            </a:r>
            <a:r>
              <a:rPr lang="cs-CZ" sz="2400" b="1" dirty="0" smtClean="0">
                <a:effectLst/>
              </a:rPr>
              <a:t>. 2019, </a:t>
            </a:r>
            <a:r>
              <a:rPr lang="cs-CZ" sz="2400" b="1" dirty="0" smtClean="0">
                <a:effectLst/>
              </a:rPr>
              <a:t/>
            </a:r>
            <a:br>
              <a:rPr lang="cs-CZ" sz="2400" b="1" dirty="0" smtClean="0">
                <a:effectLst/>
              </a:rPr>
            </a:br>
            <a:r>
              <a:rPr lang="cs-CZ" sz="2400" b="1" dirty="0" smtClean="0">
                <a:effectLst/>
              </a:rPr>
              <a:t>         9:00 – </a:t>
            </a:r>
            <a:r>
              <a:rPr lang="cs-CZ" sz="2400" b="1" dirty="0">
                <a:effectLst/>
              </a:rPr>
              <a:t>12:00 hodin</a:t>
            </a:r>
            <a:r>
              <a:rPr lang="cs-CZ" sz="2400" dirty="0">
                <a:effectLst/>
              </a:rPr>
              <a:t/>
            </a:r>
            <a:br>
              <a:rPr lang="cs-CZ" sz="2400" dirty="0">
                <a:effectLst/>
              </a:rPr>
            </a:br>
            <a:r>
              <a:rPr lang="cs-CZ" sz="2400" dirty="0" smtClean="0">
                <a:effectLst/>
              </a:rPr>
              <a:t/>
            </a:r>
            <a:br>
              <a:rPr lang="cs-CZ" sz="2400" dirty="0" smtClean="0">
                <a:effectLst/>
              </a:rPr>
            </a:br>
            <a:r>
              <a:rPr lang="cs-CZ" sz="2400" b="1" dirty="0" smtClean="0">
                <a:effectLst/>
              </a:rPr>
              <a:t>Drobné </a:t>
            </a:r>
            <a:r>
              <a:rPr lang="cs-CZ" sz="2400" b="1" dirty="0">
                <a:effectLst/>
              </a:rPr>
              <a:t>občerstvení zajištěno</a:t>
            </a:r>
            <a:r>
              <a:rPr lang="cs-CZ" sz="2400" dirty="0">
                <a:effectLst/>
              </a:rPr>
              <a:t/>
            </a:r>
            <a:br>
              <a:rPr lang="cs-CZ" sz="2400" dirty="0">
                <a:effectLst/>
              </a:rPr>
            </a:br>
            <a:r>
              <a:rPr lang="cs-CZ" sz="2400" b="1" dirty="0">
                <a:effectLst/>
              </a:rPr>
              <a:t> </a:t>
            </a:r>
            <a:r>
              <a:rPr lang="cs-CZ" sz="2400" dirty="0">
                <a:effectLst/>
              </a:rPr>
              <a:t/>
            </a:r>
            <a:br>
              <a:rPr lang="cs-CZ" sz="2400" dirty="0">
                <a:effectLst/>
              </a:rPr>
            </a:br>
            <a:r>
              <a:rPr lang="cs-CZ" sz="2000" b="1" dirty="0" smtClean="0">
                <a:effectLst/>
              </a:rPr>
              <a:t>Kontakt pro více informací: </a:t>
            </a:r>
            <a:r>
              <a:rPr lang="cs-CZ" sz="1800" b="1" dirty="0" smtClean="0">
                <a:solidFill>
                  <a:schemeClr val="tx1"/>
                </a:solidFill>
                <a:effectLst/>
                <a:hlinkClick r:id="rId2"/>
              </a:rPr>
              <a:t>dagmar.veliskova@mesto-kromeriz.cz</a:t>
            </a:r>
            <a:endParaRPr lang="cs-CZ" sz="1800" dirty="0">
              <a:solidFill>
                <a:schemeClr val="tx1"/>
              </a:solidFill>
            </a:endParaRPr>
          </a:p>
        </p:txBody>
      </p:sp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84" y="5581505"/>
            <a:ext cx="2524125" cy="733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84" y="748145"/>
            <a:ext cx="6283713" cy="3262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6877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áty">
  <a:themeElements>
    <a:clrScheme name="Citáty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Citáty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itáty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TM03457503[[fn=Citáty]]</Template>
  <TotalTime>29</TotalTime>
  <Words>2</Words>
  <Application>Microsoft Office PowerPoint</Application>
  <PresentationFormat>Širokoúhlá obrazovka</PresentationFormat>
  <Paragraphs>1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Century Gothic</vt:lpstr>
      <vt:lpstr>Wingdings 2</vt:lpstr>
      <vt:lpstr>Citáty</vt:lpstr>
      <vt:lpstr>ŽÁKOVSKÉ FÓRUM  Kde: Knihovna Kroměřížska  Kdy: pátek 22. 2. 2019,           9:00 – 12:00 hodin  Drobné občerstvení zajištěno   Kontakt pro více informací: dagmar.veliskova@mesto-kromeriz.cz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Pořádá: ŽÁKOVSKÉ FÓRUM Kde: Knihovna Kroměřížska Kdy: pátek 26. 1. 2018, od 8:30 – 12:00 hodin  Drobné občerstvení zajištěno   Kontakt pro více informací: dagmar.veliskova@mesto-kromeriz.cz</dc:title>
  <dc:creator>Dagmar Velísková</dc:creator>
  <cp:lastModifiedBy>Dagmar Velísková</cp:lastModifiedBy>
  <cp:revision>4</cp:revision>
  <dcterms:created xsi:type="dcterms:W3CDTF">2018-01-09T13:58:47Z</dcterms:created>
  <dcterms:modified xsi:type="dcterms:W3CDTF">2019-01-25T13:04:57Z</dcterms:modified>
</cp:coreProperties>
</file>